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4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3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2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Second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Third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Fourth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Fifth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Sixth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Seventh Outline Level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A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1080" y="36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720" y="0"/>
            <a:ext cx="10072800" cy="5662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</TotalTime>
  <Application>LibreOffice/25.2.7.2$Windows_X86_64 LibreOffice_project/5cbfd1ab6520636bb5f7b99185aa69bd7456825d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2022-02-18T23:55:22Z</dcterms:created>
  <dc:creator/>
  <dc:description/>
  <dc:language>en-AU</dc:language>
  <cp:lastModifiedBy/>
  <dcterms:modified xsi:type="dcterms:W3CDTF">2025-12-25T21:33:22Z</dcterms:modified>
  <cp:revision>26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